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6"/>
  </p:notesMasterIdLst>
  <p:sldIdLst>
    <p:sldId id="260" r:id="rId2"/>
    <p:sldId id="267" r:id="rId3"/>
    <p:sldId id="265" r:id="rId4"/>
    <p:sldId id="264" r:id="rId5"/>
  </p:sldIdLst>
  <p:sldSz cx="6858000" cy="9906000" type="A4"/>
  <p:notesSz cx="9875838" cy="17556163"/>
  <p:embeddedFontLst>
    <p:embeddedFont>
      <p:font typeface="LG스마트체2.0 Regular" panose="020B0600000101010101" pitchFamily="50" charset="-127"/>
      <p:regular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휴먼옛체" panose="02030504000101010101" pitchFamily="18" charset="-127"/>
      <p:regular r:id="rId10"/>
    </p:embeddedFont>
    <p:embeddedFont>
      <p:font typeface="LG스마트체2.0 Bold" panose="020B0600000101010101" pitchFamily="50" charset="-127"/>
      <p:bold r:id="rId11"/>
    </p:embeddedFont>
    <p:embeddedFont>
      <p:font typeface="LG스마트체 Regular" panose="020B060000010101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LG스마트체 Bold" panose="020B0600000101010101" pitchFamily="50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9"/>
    <a:srgbClr val="495E67"/>
    <a:srgbClr val="607A86"/>
    <a:srgbClr val="FCF4E3"/>
    <a:srgbClr val="F3DFBC"/>
    <a:srgbClr val="7B5B39"/>
    <a:srgbClr val="B86951"/>
    <a:srgbClr val="F4F4F4"/>
    <a:srgbClr val="F9EBCB"/>
    <a:srgbClr val="F0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5940" autoAdjust="0"/>
  </p:normalViewPr>
  <p:slideViewPr>
    <p:cSldViewPr snapToGrid="0" snapToObjects="1">
      <p:cViewPr>
        <p:scale>
          <a:sx n="66" d="100"/>
          <a:sy n="66" d="100"/>
        </p:scale>
        <p:origin x="265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99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512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73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284C96A-4447-1358-8F2B-C01FAA189759}"/>
              </a:ext>
            </a:extLst>
          </p:cNvPr>
          <p:cNvSpPr/>
          <p:nvPr userDrawn="1"/>
        </p:nvSpPr>
        <p:spPr>
          <a:xfrm>
            <a:off x="-124" y="22860"/>
            <a:ext cx="6858124" cy="525780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7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00" y="83501"/>
            <a:ext cx="641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샘플</a:t>
            </a:r>
            <a:r>
              <a:rPr lang="en-US" altLang="ko-KR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자율주행차 자동차 </a:t>
            </a:r>
            <a:r>
              <a:rPr lang="ko-KR" altLang="en-US" sz="24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붕붕이</a:t>
            </a:r>
            <a:endParaRPr lang="ko-KR" altLang="en-US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2869C07-8EA0-BED9-D84F-576DE604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166"/>
            <a:ext cx="6858000" cy="94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535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24281" y="801308"/>
            <a:ext cx="1375177" cy="3126378"/>
          </a:xfrm>
          <a:prstGeom prst="rect">
            <a:avLst/>
          </a:prstGeom>
          <a:effectLst>
            <a:outerShdw blurRad="26228" dist="149797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0000">
            <a:off x="2993746" y="2417119"/>
            <a:ext cx="215596" cy="379859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1081798" y="514918"/>
            <a:ext cx="5172546" cy="516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8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각종</a:t>
            </a:r>
            <a:r>
              <a:rPr lang="en-US" sz="3800" dirty="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3800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문서 보기가</a:t>
            </a:r>
            <a:endParaRPr lang="en-US" sz="3800" dirty="0" smtClean="0">
              <a:solidFill>
                <a:srgbClr val="495E67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71906" y="1274173"/>
            <a:ext cx="374811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3800" dirty="0" err="1" smtClean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어렵다구요</a:t>
            </a:r>
            <a:r>
              <a:rPr lang="en-US" altLang="ko-KR" sz="3800" dirty="0">
                <a:solidFill>
                  <a:srgbClr val="495E67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endParaRPr lang="en-US" altLang="ko-KR" sz="3800" dirty="0">
              <a:solidFill>
                <a:srgbClr val="495E67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8"/>
          <a:stretch/>
        </p:blipFill>
        <p:spPr>
          <a:xfrm>
            <a:off x="615316" y="3014399"/>
            <a:ext cx="5804707" cy="688068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072896" y="3051007"/>
            <a:ext cx="4638587" cy="971303"/>
          </a:xfrm>
          <a:prstGeom prst="roundRect">
            <a:avLst>
              <a:gd name="adj" fmla="val 6624"/>
            </a:avLst>
          </a:prstGeom>
          <a:solidFill>
            <a:srgbClr val="495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32140" y="3074107"/>
            <a:ext cx="3243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450" dirty="0" smtClean="0">
                <a:solidFill>
                  <a:srgbClr val="FCF4E3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5400" b="1" spc="450">
              <a:solidFill>
                <a:srgbClr val="FCF4E3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4672" y="3157207"/>
            <a:ext cx="236547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File-Oriented</a:t>
            </a:r>
            <a:endParaRPr lang="en-US" altLang="ko-KR" spc="300" dirty="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 Interface</a:t>
            </a:r>
            <a:endParaRPr lang="ko-KR" altLang="en-US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18117" y="6809966"/>
            <a:ext cx="3313886" cy="799902"/>
          </a:xfrm>
          <a:prstGeom prst="roundRect">
            <a:avLst>
              <a:gd name="adj" fmla="val 9708"/>
            </a:avLst>
          </a:prstGeom>
          <a:solidFill>
            <a:srgbClr val="FCF4E3"/>
          </a:solidFill>
          <a:ln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80686" y="7915930"/>
            <a:ext cx="3212068" cy="1088956"/>
          </a:xfrm>
          <a:prstGeom prst="roundRect">
            <a:avLst>
              <a:gd name="adj" fmla="val 9708"/>
            </a:avLst>
          </a:prstGeom>
          <a:solidFill>
            <a:srgbClr val="FCF8ED"/>
          </a:solidFill>
          <a:ln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모서리가 둥근 사각형 21"/>
          <p:cNvSpPr/>
          <p:nvPr/>
        </p:nvSpPr>
        <p:spPr>
          <a:xfrm>
            <a:off x="4837016" y="9390962"/>
            <a:ext cx="1184180" cy="500971"/>
          </a:xfrm>
          <a:prstGeom prst="round2SameRect">
            <a:avLst>
              <a:gd name="adj1" fmla="val 38165"/>
              <a:gd name="adj2" fmla="val 0"/>
            </a:avLst>
          </a:prstGeom>
          <a:solidFill>
            <a:srgbClr val="495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967818" y="9390515"/>
            <a:ext cx="3680381" cy="500971"/>
          </a:xfrm>
          <a:prstGeom prst="round2SameRect">
            <a:avLst>
              <a:gd name="adj1" fmla="val 38165"/>
              <a:gd name="adj2" fmla="val 0"/>
            </a:avLst>
          </a:prstGeom>
          <a:solidFill>
            <a:srgbClr val="FCF8ED"/>
          </a:solidFill>
          <a:ln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195" y="4315103"/>
            <a:ext cx="519369" cy="457045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083541" y="5556739"/>
            <a:ext cx="4743665" cy="0"/>
          </a:xfrm>
          <a:prstGeom prst="line">
            <a:avLst/>
          </a:prstGeom>
          <a:ln>
            <a:solidFill>
              <a:srgbClr val="495E6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1089053" y="8033660"/>
            <a:ext cx="886533" cy="853497"/>
            <a:chOff x="956792" y="7960113"/>
            <a:chExt cx="886533" cy="853497"/>
          </a:xfrm>
        </p:grpSpPr>
        <p:sp>
          <p:nvSpPr>
            <p:cNvPr id="31" name="타원 30"/>
            <p:cNvSpPr/>
            <p:nvPr/>
          </p:nvSpPr>
          <p:spPr>
            <a:xfrm>
              <a:off x="956792" y="7960113"/>
              <a:ext cx="886533" cy="853497"/>
            </a:xfrm>
            <a:prstGeom prst="ellipse">
              <a:avLst/>
            </a:prstGeom>
            <a:solidFill>
              <a:srgbClr val="F0D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072897" y="8097814"/>
              <a:ext cx="603504" cy="713508"/>
            </a:xfrm>
            <a:prstGeom prst="ellipse">
              <a:avLst/>
            </a:prstGeom>
            <a:solidFill>
              <a:srgbClr val="F9E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04" y="8097814"/>
              <a:ext cx="713507" cy="713507"/>
            </a:xfrm>
            <a:prstGeom prst="rect">
              <a:avLst/>
            </a:prstGeom>
          </p:spPr>
        </p:pic>
      </p:grpSp>
      <p:sp>
        <p:nvSpPr>
          <p:cNvPr id="35" name="TextBox 10"/>
          <p:cNvSpPr txBox="1"/>
          <p:nvPr/>
        </p:nvSpPr>
        <p:spPr>
          <a:xfrm>
            <a:off x="306569" y="5930302"/>
            <a:ext cx="6341003" cy="582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원하는 정보를 쉽게</a:t>
            </a:r>
            <a:r>
              <a:rPr lang="en-US" altLang="ko-KR" sz="30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3000" dirty="0">
              <a:solidFill>
                <a:srgbClr val="B8695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10533" y="4294735"/>
            <a:ext cx="32896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9600"/>
              </a:lnSpc>
            </a:pPr>
            <a:r>
              <a:rPr lang="ko-KR" altLang="en-US" sz="3000" dirty="0" smtClean="0">
                <a:solidFill>
                  <a:srgbClr val="B8695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문서 관리를 한 번에</a:t>
            </a:r>
            <a:endParaRPr lang="en-US" altLang="ko-KR" sz="3000" dirty="0">
              <a:solidFill>
                <a:srgbClr val="B8695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63181" y="4976482"/>
            <a:ext cx="4341870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업무에 필요한 사내문서를 편하게 관리하세요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223932" y="5997283"/>
            <a:ext cx="409632" cy="447737"/>
            <a:chOff x="1223932" y="6049022"/>
            <a:chExt cx="409632" cy="447737"/>
          </a:xfrm>
        </p:grpSpPr>
        <p:sp>
          <p:nvSpPr>
            <p:cNvPr id="44" name="타원 43"/>
            <p:cNvSpPr/>
            <p:nvPr/>
          </p:nvSpPr>
          <p:spPr>
            <a:xfrm>
              <a:off x="1324959" y="6128966"/>
              <a:ext cx="256191" cy="252784"/>
            </a:xfrm>
            <a:prstGeom prst="ellipse">
              <a:avLst/>
            </a:prstGeom>
            <a:solidFill>
              <a:srgbClr val="F3D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3932" y="6049022"/>
              <a:ext cx="409632" cy="447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571424" y="6989293"/>
            <a:ext cx="32072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</a:t>
            </a:r>
            <a:r>
              <a:rPr lang="ko-KR" altLang="en-US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스펙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 </a:t>
            </a:r>
            <a:r>
              <a:rPr lang="ko-KR" altLang="en-US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어디서 찾을 수 있어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87017" y="8094957"/>
            <a:ext cx="32072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이동해 드릴게요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관련 담당자와 지라 링크는 </a:t>
            </a:r>
            <a:r>
              <a:rPr lang="en-US" altLang="ko-KR" dirty="0" smtClean="0">
                <a:solidFill>
                  <a:srgbClr val="495E67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</a:t>
            </a:r>
            <a:endParaRPr lang="ko-KR" altLang="en-US" dirty="0">
              <a:solidFill>
                <a:srgbClr val="495E67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60139" y="9524191"/>
            <a:ext cx="3207271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607A86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키워드 입력</a:t>
            </a:r>
            <a:endParaRPr lang="ko-KR" altLang="en-US" dirty="0">
              <a:solidFill>
                <a:srgbClr val="607A86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25134" y="9517360"/>
            <a:ext cx="32072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</a:t>
            </a:r>
            <a:endParaRPr lang="ko-KR" altLang="en-US" dirty="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6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4019" y="2716110"/>
            <a:ext cx="4391638" cy="4706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65" y="339954"/>
            <a:ext cx="428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문서 읽기 어려울 땐 </a:t>
            </a:r>
            <a:endParaRPr lang="ko-KR" altLang="en-US" sz="32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973260">
            <a:off x="870085" y="875153"/>
            <a:ext cx="3243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pc="45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8800" b="1" spc="45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1319" y="412475"/>
            <a:ext cx="2153873" cy="1793885"/>
          </a:xfrm>
          <a:prstGeom prst="rect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9485" y="2607499"/>
            <a:ext cx="0" cy="731827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45477" y="2618834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494971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2129991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722927" y="2624958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3328919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3978413" y="2624958"/>
            <a:ext cx="38392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584405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14276" y="2624958"/>
            <a:ext cx="0" cy="727491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807212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13204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직사각형 223"/>
          <p:cNvSpPr/>
          <p:nvPr/>
        </p:nvSpPr>
        <p:spPr>
          <a:xfrm>
            <a:off x="246514" y="3238305"/>
            <a:ext cx="3081092" cy="3073518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4026534" y="3242440"/>
            <a:ext cx="2386670" cy="3049912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4567056" y="5489069"/>
            <a:ext cx="1845556" cy="3882711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4492471" y="5019844"/>
            <a:ext cx="1906086" cy="1258764"/>
          </a:xfrm>
          <a:prstGeom prst="rect">
            <a:avLst/>
          </a:prstGeom>
          <a:solidFill>
            <a:srgbClr val="EDEAE2"/>
          </a:solidFill>
          <a:ln>
            <a:solidFill>
              <a:srgbClr val="EDE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328179" y="1739745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sp>
        <p:nvSpPr>
          <p:cNvPr id="235" name="구름 234"/>
          <p:cNvSpPr/>
          <p:nvPr/>
        </p:nvSpPr>
        <p:spPr>
          <a:xfrm>
            <a:off x="425019" y="341284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36" name="구름 235"/>
          <p:cNvSpPr/>
          <p:nvPr/>
        </p:nvSpPr>
        <p:spPr>
          <a:xfrm>
            <a:off x="4181499" y="3388939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847260" y="531139"/>
            <a:ext cx="15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FOBI</a:t>
            </a:r>
            <a:r>
              <a:rPr lang="ko-KR" altLang="en-US" spc="30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860912" y="1051874"/>
            <a:ext cx="1969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Oriented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Interface</a:t>
            </a:r>
            <a:endParaRPr lang="ko-KR" altLang="en-US" sz="1600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43" name="직선 연결선 242"/>
          <p:cNvCxnSpPr/>
          <p:nvPr/>
        </p:nvCxnSpPr>
        <p:spPr>
          <a:xfrm>
            <a:off x="4929152" y="952025"/>
            <a:ext cx="584602" cy="0"/>
          </a:xfrm>
          <a:prstGeom prst="line">
            <a:avLst/>
          </a:prstGeom>
          <a:ln>
            <a:solidFill>
              <a:srgbClr val="FCF4E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560678">
            <a:off x="-19528" y="6427518"/>
            <a:ext cx="972325" cy="97155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155792">
            <a:off x="5728176" y="2551676"/>
            <a:ext cx="994865" cy="986995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401283">
            <a:off x="400481" y="6389417"/>
            <a:ext cx="972325" cy="971550"/>
          </a:xfrm>
          <a:prstGeom prst="rect">
            <a:avLst/>
          </a:prstGeom>
        </p:spPr>
      </p:pic>
      <p:sp>
        <p:nvSpPr>
          <p:cNvPr id="226" name="직사각형 225"/>
          <p:cNvSpPr/>
          <p:nvPr/>
        </p:nvSpPr>
        <p:spPr>
          <a:xfrm>
            <a:off x="1528233" y="6917428"/>
            <a:ext cx="2490534" cy="2490810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구름 236"/>
          <p:cNvSpPr/>
          <p:nvPr/>
        </p:nvSpPr>
        <p:spPr>
          <a:xfrm>
            <a:off x="1878484" y="7103380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t="35037" r="17694" b="10540"/>
          <a:stretch/>
        </p:blipFill>
        <p:spPr>
          <a:xfrm>
            <a:off x="-19069" y="6836756"/>
            <a:ext cx="2244173" cy="3032930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>
            <a:off x="3430599" y="8768438"/>
            <a:ext cx="1315704" cy="1219139"/>
          </a:xfrm>
          <a:prstGeom prst="rect">
            <a:avLst/>
          </a:prstGeom>
        </p:spPr>
      </p:pic>
      <p:sp>
        <p:nvSpPr>
          <p:cNvPr id="54" name="구름 53"/>
          <p:cNvSpPr/>
          <p:nvPr/>
        </p:nvSpPr>
        <p:spPr>
          <a:xfrm>
            <a:off x="4756304" y="638637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169" y="9030096"/>
            <a:ext cx="882028" cy="8820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17" y="8713844"/>
            <a:ext cx="1514532" cy="15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80" y="2062910"/>
            <a:ext cx="4546717" cy="64170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74019" y="2716110"/>
            <a:ext cx="4391638" cy="4706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65" y="339954"/>
            <a:ext cx="428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문서 읽기 어려울 땐 </a:t>
            </a:r>
            <a:endParaRPr lang="ko-KR" altLang="en-US" sz="32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45630" y="-366043"/>
            <a:ext cx="5372850" cy="8078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973260">
            <a:off x="870085" y="875153"/>
            <a:ext cx="3243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pc="45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8800" b="1" spc="45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1319" y="412475"/>
            <a:ext cx="2153873" cy="1793885"/>
          </a:xfrm>
          <a:prstGeom prst="rect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9485" y="2593851"/>
            <a:ext cx="0" cy="731827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45477" y="2618834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494971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2129991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722927" y="2624958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3328919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3978413" y="2624958"/>
            <a:ext cx="38392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584405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14276" y="2624958"/>
            <a:ext cx="0" cy="727491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807212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13204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직사각형 223"/>
          <p:cNvSpPr/>
          <p:nvPr/>
        </p:nvSpPr>
        <p:spPr>
          <a:xfrm>
            <a:off x="246514" y="3238305"/>
            <a:ext cx="3081092" cy="3073518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4026534" y="3242440"/>
            <a:ext cx="2386670" cy="3049912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4567056" y="5489069"/>
            <a:ext cx="1845556" cy="3882711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4492471" y="5019844"/>
            <a:ext cx="1906086" cy="1258764"/>
          </a:xfrm>
          <a:prstGeom prst="rect">
            <a:avLst/>
          </a:prstGeom>
          <a:solidFill>
            <a:srgbClr val="EDEAE2"/>
          </a:solidFill>
          <a:ln>
            <a:solidFill>
              <a:srgbClr val="EDE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328179" y="1739745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sp>
        <p:nvSpPr>
          <p:cNvPr id="235" name="구름 234"/>
          <p:cNvSpPr/>
          <p:nvPr/>
        </p:nvSpPr>
        <p:spPr>
          <a:xfrm>
            <a:off x="425019" y="341284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36" name="구름 235"/>
          <p:cNvSpPr/>
          <p:nvPr/>
        </p:nvSpPr>
        <p:spPr>
          <a:xfrm>
            <a:off x="4181499" y="3388939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847260" y="531139"/>
            <a:ext cx="15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FOBI</a:t>
            </a:r>
            <a:r>
              <a:rPr lang="ko-KR" altLang="en-US" spc="30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860912" y="1051874"/>
            <a:ext cx="1969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Oriented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Interface</a:t>
            </a:r>
            <a:endParaRPr lang="ko-KR" altLang="en-US" sz="1600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43" name="직선 연결선 242"/>
          <p:cNvCxnSpPr/>
          <p:nvPr/>
        </p:nvCxnSpPr>
        <p:spPr>
          <a:xfrm>
            <a:off x="4929152" y="952025"/>
            <a:ext cx="584602" cy="0"/>
          </a:xfrm>
          <a:prstGeom prst="line">
            <a:avLst/>
          </a:prstGeom>
          <a:ln>
            <a:solidFill>
              <a:srgbClr val="FCF4E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560678">
            <a:off x="-19528" y="6427518"/>
            <a:ext cx="972325" cy="97155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155792">
            <a:off x="5728176" y="2551676"/>
            <a:ext cx="994865" cy="986995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401283">
            <a:off x="400481" y="6389417"/>
            <a:ext cx="972325" cy="971550"/>
          </a:xfrm>
          <a:prstGeom prst="rect">
            <a:avLst/>
          </a:prstGeom>
        </p:spPr>
      </p:pic>
      <p:sp>
        <p:nvSpPr>
          <p:cNvPr id="226" name="직사각형 225"/>
          <p:cNvSpPr/>
          <p:nvPr/>
        </p:nvSpPr>
        <p:spPr>
          <a:xfrm>
            <a:off x="1528233" y="6917428"/>
            <a:ext cx="2490534" cy="2490810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구름 236"/>
          <p:cNvSpPr/>
          <p:nvPr/>
        </p:nvSpPr>
        <p:spPr>
          <a:xfrm>
            <a:off x="1878484" y="7103380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t="35037" r="17694" b="10540"/>
          <a:stretch/>
        </p:blipFill>
        <p:spPr>
          <a:xfrm>
            <a:off x="-19069" y="6836756"/>
            <a:ext cx="2244173" cy="3032930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>
            <a:off x="3430599" y="8768438"/>
            <a:ext cx="1315704" cy="1219139"/>
          </a:xfrm>
          <a:prstGeom prst="rect">
            <a:avLst/>
          </a:prstGeom>
        </p:spPr>
      </p:pic>
      <p:sp>
        <p:nvSpPr>
          <p:cNvPr id="54" name="구름 53"/>
          <p:cNvSpPr/>
          <p:nvPr/>
        </p:nvSpPr>
        <p:spPr>
          <a:xfrm>
            <a:off x="4756304" y="638637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9406" y="4222372"/>
            <a:ext cx="2926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반복되는 설계 기준서 설명에 지친 연구원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78987" y="5079486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히스토리와</a:t>
            </a:r>
            <a:r>
              <a:rPr lang="ko-KR" altLang="en-US" dirty="0"/>
              <a:t> 담당자를 찾느라 야근하는 연구원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79336" y="3436773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방대한 양의 문서로 </a:t>
            </a:r>
            <a:r>
              <a:rPr lang="ko-KR" altLang="en-US" dirty="0" err="1"/>
              <a:t>고통받는</a:t>
            </a:r>
            <a:r>
              <a:rPr lang="ko-KR" altLang="en-US" dirty="0"/>
              <a:t> 연구원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169" y="9030096"/>
            <a:ext cx="882028" cy="8820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17" y="8713844"/>
            <a:ext cx="1514532" cy="15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287</TotalTime>
  <Words>99</Words>
  <Application>Microsoft Office PowerPoint</Application>
  <PresentationFormat>A4 용지(210x297mm)</PresentationFormat>
  <Paragraphs>41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LG스마트체2.0 Regular</vt:lpstr>
      <vt:lpstr>Calibri Light</vt:lpstr>
      <vt:lpstr>휴먼옛체</vt:lpstr>
      <vt:lpstr>Arial</vt:lpstr>
      <vt:lpstr>LG스마트체2.0 Bold</vt:lpstr>
      <vt:lpstr>LG스마트체 Regular</vt:lpstr>
      <vt:lpstr>맑은 고딕</vt:lpstr>
      <vt:lpstr>LG스마트체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김민/연구원/IT SW플랫폼개발Project(min3.kim@lge.com)</cp:lastModifiedBy>
  <cp:revision>42</cp:revision>
  <dcterms:created xsi:type="dcterms:W3CDTF">2022-12-09T16:47:26Z</dcterms:created>
  <dcterms:modified xsi:type="dcterms:W3CDTF">2025-04-25T08:13:18Z</dcterms:modified>
</cp:coreProperties>
</file>